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BB4B2-65F9-4B20-A66A-6736B202F348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D76BB-3EDE-4A5B-B9AC-6D8CD8AEE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D76BB-3EDE-4A5B-B9AC-6D8CD8AEE55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D76BB-3EDE-4A5B-B9AC-6D8CD8AEE55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D76BB-3EDE-4A5B-B9AC-6D8CD8AEE55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D76BB-3EDE-4A5B-B9AC-6D8CD8AEE55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D76BB-3EDE-4A5B-B9AC-6D8CD8AEE55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ndAc>
      <p:stSnd>
        <p:snd r:embed="rId1" name="click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lick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ndAc>
      <p:stSnd>
        <p:snd r:embed="rId13" name="click.wav"/>
      </p:stSnd>
    </p:sndAc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Empathy, a Many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legro BT" pitchFamily="82" charset="0"/>
              </a:rPr>
              <a:t>Splendored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Thing?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Content Placeholder 4" descr="2 Alexander_Herzen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2817295" y="1600200"/>
            <a:ext cx="3509410" cy="4708525"/>
          </a:xfrm>
        </p:spPr>
      </p:pic>
    </p:spTree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24384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Ruehl" pitchFamily="34" charset="-79"/>
                <a:cs typeface="FrankRuehl" pitchFamily="34" charset="-79"/>
              </a:rPr>
              <a:t>“Empathy”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=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legro BT" pitchFamily="82" charset="0"/>
              </a:rPr>
              <a:t>“</a:t>
            </a:r>
            <a:r>
              <a:rPr lang="en-US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nguiat Bk BT" pitchFamily="18" charset="0"/>
              </a:rPr>
              <a:t>Einfühlung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nguiat Bk BT" pitchFamily="18" charset="0"/>
              </a:rPr>
              <a:t>” =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 ‘FEELING INTO’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ondon Tube" pitchFamily="2" charset="0"/>
              </a:rPr>
              <a:t>A short-hand for an </a:t>
            </a:r>
            <a:r>
              <a:rPr lang="en-US" sz="36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ondon Tube" pitchFamily="2" charset="0"/>
              </a:rPr>
              <a:t>approach </a:t>
            </a:r>
            <a:r>
              <a:rPr lang="en-US" sz="36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ondon Tube" pitchFamily="2" charset="0"/>
              </a:rPr>
              <a:t>to 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ondon Tube" pitchFamily="2" charset="0"/>
              </a:rPr>
              <a:t>knowing other </a:t>
            </a:r>
            <a:r>
              <a:rPr lang="en-US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ondon Tube" pitchFamily="2" charset="0"/>
              </a:rPr>
              <a:t>sentient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ondon Tube" pitchFamily="2" charset="0"/>
              </a:rPr>
              <a:t> beings in which we try to see </a:t>
            </a:r>
            <a:r>
              <a:rPr lang="en-US" sz="36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ondon Tube" pitchFamily="2" charset="0"/>
              </a:rPr>
              <a:t>their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ondon Tube" pitchFamily="2" charset="0"/>
              </a:rPr>
              <a:t> world from </a:t>
            </a:r>
            <a:r>
              <a:rPr lang="en-US" sz="36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ondon Tube" pitchFamily="2" charset="0"/>
              </a:rPr>
              <a:t>their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ondon Tube" pitchFamily="2" charset="0"/>
              </a:rPr>
              <a:t> POV</a:t>
            </a:r>
            <a:endParaRPr lang="en-US" sz="3600" b="1" dirty="0">
              <a:solidFill>
                <a:schemeClr val="bg1">
                  <a:lumMod val="95000"/>
                  <a:lumOff val="5000"/>
                </a:schemeClr>
              </a:solidFill>
              <a:latin typeface="London Tube" pitchFamily="2" charset="0"/>
            </a:endParaRPr>
          </a:p>
        </p:txBody>
      </p:sp>
    </p:spTree>
  </p:cSld>
  <p:clrMapOvr>
    <a:masterClrMapping/>
  </p:clrMapOvr>
  <p:transition>
    <p:sndAc>
      <p:stSnd>
        <p:snd r:embed="rId3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70"/>
            <a:ext cx="8229600" cy="156966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Empathy: </a:t>
            </a:r>
            <a:b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often likened to </a:t>
            </a:r>
            <a:b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Magical Knowing or Intuition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9144000" cy="4525963"/>
          </a:xfrm>
          <a:solidFill>
            <a:srgbClr val="FF0000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rmAutofit/>
          </a:bodyPr>
          <a:lstStyle/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 ‘art,’ not a science;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 matter of sensitivity, </a:t>
            </a:r>
            <a:r>
              <a:rPr lang="en-US" sz="32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and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brain-power; 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 talent. It can be </a:t>
            </a:r>
            <a:r>
              <a:rPr lang="en-US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taught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It can be </a:t>
            </a:r>
            <a:r>
              <a:rPr lang="en-US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learnt.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Practice is required: “just DO it!” won’t do it.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= the ”participant” in ‘participant observation’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There’s no ‘magic’ in it,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altho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’ some think so.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But, there’s a lot work…. 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What’s Good </a:t>
            </a:r>
            <a:r>
              <a:rPr lang="en-US" dirty="0" smtClean="0"/>
              <a:t>about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Empathy?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ondon Tube" pitchFamily="2" charset="0"/>
              </a:rPr>
              <a:t>Empathy encourages us to engage people and things different from ourselves;</a:t>
            </a:r>
          </a:p>
          <a:p>
            <a:r>
              <a:rPr lang="en-U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ondon Tube" pitchFamily="2" charset="0"/>
              </a:rPr>
              <a:t>Empathy gives us permission to employ emotional intelligence;</a:t>
            </a:r>
          </a:p>
          <a:p>
            <a:r>
              <a:rPr lang="en-U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ondon Tube" pitchFamily="2" charset="0"/>
              </a:rPr>
              <a:t> Empathy makes demands upon our imagination</a:t>
            </a:r>
            <a:endParaRPr lang="en-US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London Tube" pitchFamily="2" charset="0"/>
            </a:endParaRPr>
          </a:p>
        </p:txBody>
      </p:sp>
    </p:spTree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But, Is Empathy Possible?</a:t>
            </a:r>
            <a:endParaRPr lang="en-US" b="1" dirty="0"/>
          </a:p>
        </p:txBody>
      </p:sp>
      <p:pic>
        <p:nvPicPr>
          <p:cNvPr id="4" name="Content Placeholder 3" descr="P8020317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1554480" y="1691322"/>
            <a:ext cx="6035040" cy="4526280"/>
          </a:xfrm>
        </p:spPr>
      </p:pic>
    </p:spTree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278</TotalTime>
  <Words>155</Words>
  <Application>Microsoft Office PowerPoint</Application>
  <PresentationFormat>On-screen Show (4:3)</PresentationFormat>
  <Paragraphs>21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Empathy, a Many Splendored Thing?</vt:lpstr>
      <vt:lpstr>“Empathy” = “Einfühlung” = A ‘FEELING INTO’</vt:lpstr>
      <vt:lpstr>Empathy:  often likened to  Magical Knowing or Intuition</vt:lpstr>
      <vt:lpstr>What’s Good about Empathy?</vt:lpstr>
      <vt:lpstr>But, Is Empathy Possible?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Empathy, a Many Splendored Thing</dc:title>
  <dc:creator>User</dc:creator>
  <cp:lastModifiedBy>Ivan Strenski</cp:lastModifiedBy>
  <cp:revision>34</cp:revision>
  <dcterms:created xsi:type="dcterms:W3CDTF">2006-08-16T00:00:00Z</dcterms:created>
  <dcterms:modified xsi:type="dcterms:W3CDTF">2011-05-03T22:09:36Z</dcterms:modified>
</cp:coreProperties>
</file>