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  <a:ln w="76200"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Understanding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Understanding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  <a:solidFill>
            <a:schemeClr val="accent6">
              <a:lumMod val="75000"/>
            </a:schemeClr>
          </a:solidFill>
          <a:ln w="10160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Not </a:t>
            </a:r>
            <a:r>
              <a:rPr lang="en-US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Fetishizing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Empathy, But Strategies for “Understanding” 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Only When We Check out Empathy  </a:t>
            </a:r>
            <a:br>
              <a:rPr lang="en-US" dirty="0" smtClean="0"/>
            </a:br>
            <a:r>
              <a:rPr lang="en-US" dirty="0" smtClean="0"/>
              <a:t>Do We Have Understanding</a:t>
            </a:r>
            <a:endParaRPr lang="en-US" dirty="0"/>
          </a:p>
        </p:txBody>
      </p:sp>
      <p:pic>
        <p:nvPicPr>
          <p:cNvPr id="4" name="Content Placeholder 3" descr="P80203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Check Out Empathy , Gain Understanding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1"/>
          </a:xfrm>
          <a:solidFill>
            <a:schemeClr val="accent1">
              <a:lumMod val="75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Question your subjects to confirm AND falsify  empathetic intuitions into them: “Ask 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may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know more than they do! Show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Your subjects should at least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recognize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themselves in what you intuit about them, even if they disagree with your intuitions. Argue!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Discover what gives their acts meaning for them. This  is their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social reality. This is the ‘game’ – at least one -- they are playing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Does your empathy fit the world of meaning of your subjects?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If  so, you “understand” them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 their terms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Remember: you still  may propose a ‘game’  that better fits what they are doing. ‘Doctor’ may know best, but both doctor and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pattient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need to argue the case.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Yes, Now You Understand Them !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Content Placeholder 3" descr="ballet.iva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London Tube" pitchFamily="2" charset="0"/>
                <a:cs typeface="Angsana New" pitchFamily="18" charset="-34"/>
              </a:rPr>
              <a:t>Understanding HUMAN BOMBERS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London Tube" pitchFamily="2" charset="0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248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Empathy, intuition are  not enough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What are the </a:t>
            </a:r>
            <a:r>
              <a:rPr lang="en-US" dirty="0" err="1" smtClean="0"/>
              <a:t>constitutents</a:t>
            </a:r>
            <a:r>
              <a:rPr lang="en-US" dirty="0" smtClean="0"/>
              <a:t> of their social worlds? What do ‘they’ say, in what ‘language’? Islam, sacrifice, gift, embodied sacred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Aims: Jihad </a:t>
            </a:r>
            <a:r>
              <a:rPr lang="en-US" dirty="0" err="1" smtClean="0"/>
              <a:t>vs</a:t>
            </a:r>
            <a:r>
              <a:rPr lang="en-US" dirty="0" smtClean="0"/>
              <a:t> Jews, eliminate Israel, and winning Palestine as </a:t>
            </a:r>
            <a:r>
              <a:rPr lang="en-US" b="1" dirty="0" smtClean="0"/>
              <a:t>nation-state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We understand jihad and the fight </a:t>
            </a:r>
            <a:r>
              <a:rPr lang="en-US" dirty="0" err="1" smtClean="0"/>
              <a:t>vs</a:t>
            </a:r>
            <a:r>
              <a:rPr lang="en-US" dirty="0" smtClean="0"/>
              <a:t> Israel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But we do not understand how ‘human bombing’  contributes to making Palestine a </a:t>
            </a:r>
            <a:r>
              <a:rPr lang="en-US" b="1" dirty="0" smtClean="0"/>
              <a:t>nation-state</a:t>
            </a:r>
            <a:r>
              <a:rPr lang="en-US" dirty="0" smtClean="0"/>
              <a:t> – the elimination of Israel ≠ Palestine</a:t>
            </a:r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ReIigion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and Human Bombers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Islam provides sacred canopy of meaning</a:t>
            </a:r>
          </a:p>
          <a:p>
            <a:r>
              <a:rPr lang="en-US" dirty="0" smtClean="0"/>
              <a:t>In particular, religious actions of giving and sacrifice are highly esteemed. Ibrahim</a:t>
            </a:r>
          </a:p>
          <a:p>
            <a:r>
              <a:rPr lang="en-US" dirty="0" smtClean="0"/>
              <a:t>Even though Islam rejects suicide as self-sacrifice, some Muslims accept it as jihad and gift</a:t>
            </a:r>
          </a:p>
          <a:p>
            <a:r>
              <a:rPr lang="en-US" dirty="0" smtClean="0"/>
              <a:t>For them, so-called suicide bombings are really sacrifice bombings designed to keep alive the aim of Palestinian nationhood. </a:t>
            </a:r>
          </a:p>
          <a:p>
            <a:r>
              <a:rPr lang="en-US" dirty="0" smtClean="0"/>
              <a:t>They give their bodies to build the nation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Understanding  Understanding</vt:lpstr>
      <vt:lpstr>Only When We Check out Empathy   Do We Have Understanding</vt:lpstr>
      <vt:lpstr>Check Out Empathy , Gain Understanding</vt:lpstr>
      <vt:lpstr>Yes, Now You Understand Them !</vt:lpstr>
      <vt:lpstr>Understanding HUMAN BOMBERS</vt:lpstr>
      <vt:lpstr>ReIigion and Human Bombers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Empathy, a Many Splendored Thing</dc:title>
  <dc:creator>User</dc:creator>
  <cp:lastModifiedBy>User</cp:lastModifiedBy>
  <cp:revision>12</cp:revision>
  <dcterms:created xsi:type="dcterms:W3CDTF">2006-08-16T00:00:00Z</dcterms:created>
  <dcterms:modified xsi:type="dcterms:W3CDTF">2010-08-06T00:31:55Z</dcterms:modified>
</cp:coreProperties>
</file>